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0" r:id="rId6"/>
    <p:sldId id="276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8"/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F94AA-C4E0-4DAE-B4B5-8C036A2749CD}" v="63" dt="2022-07-06T07:34:30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12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12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06233"/>
            <a:chOff x="0" y="2054701"/>
            <a:chExt cx="12166113" cy="2674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Polygine</a:t>
              </a:r>
              <a:endParaRPr lang="en-US" sz="9000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395" y="4019312"/>
              <a:ext cx="9163630" cy="71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50" dirty="0">
                  <a:solidFill>
                    <a:srgbClr val="373737"/>
                  </a:solidFill>
                  <a:latin typeface="Cambria"/>
                  <a:ea typeface="Cambria"/>
                </a:rPr>
                <a:t>A Data Pro Internship 2022</a:t>
              </a:r>
              <a:endParaRPr lang="en-US" sz="3150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01859" y="4483905"/>
            <a:ext cx="6116419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Нашият отбор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974" y="613649"/>
            <a:ext cx="9026051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реализация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38200" y="3771900"/>
            <a:ext cx="7578252" cy="3564708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8868413" y="3064516"/>
            <a:ext cx="9026051" cy="3290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Разпределяне на задачи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Започване на същинската работа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Презентиране</a:t>
            </a:r>
            <a:endParaRPr lang="en-US" sz="40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6292" y="501948"/>
            <a:ext cx="9835415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bg-BG" sz="6399" b="1" spc="127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Използвани технологии</a:t>
            </a:r>
            <a:endParaRPr lang="en-US" sz="6399" b="1" spc="127" dirty="0">
              <a:solidFill>
                <a:srgbClr val="37373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5054344" y="5835872"/>
            <a:ext cx="9506890" cy="1979225"/>
            <a:chOff x="2675756" y="5883166"/>
            <a:chExt cx="9506890" cy="1979225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8227" y="5883166"/>
              <a:ext cx="1824419" cy="1824419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5638799" y="3094728"/>
            <a:ext cx="7330996" cy="2758220"/>
            <a:chOff x="1474075" y="2370322"/>
            <a:chExt cx="7330996" cy="2758220"/>
          </a:xfrm>
        </p:grpSpPr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32860B71-1AC0-9A20-597C-586586EB21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6524" y="4423541"/>
            <a:ext cx="1728952" cy="1728952"/>
          </a:xfrm>
          <a:prstGeom prst="rect">
            <a:avLst/>
          </a:pr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3CBC2049-60AA-967E-C918-C18AF5F217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3814" y="6452037"/>
            <a:ext cx="1652752" cy="16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Сега е време за демонстрация</a:t>
            </a:r>
            <a:r>
              <a:rPr lang="en-US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72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Благодарим за вниманието!</a:t>
            </a:r>
            <a:endParaRPr lang="en-US" sz="7200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4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84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dc:creator>YIAgafonova19@codingburgas.bg</dc:creator>
  <cp:lastModifiedBy>Мартин В. Мартинов</cp:lastModifiedBy>
  <cp:revision>25</cp:revision>
  <dcterms:created xsi:type="dcterms:W3CDTF">2006-08-16T00:00:00Z</dcterms:created>
  <dcterms:modified xsi:type="dcterms:W3CDTF">2022-07-06T07:34:49Z</dcterms:modified>
  <dc:identifier>DAEu8D5lVYQ</dc:identifier>
</cp:coreProperties>
</file>